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02" r:id="rId13"/>
  </p:sldMasterIdLst>
  <p:notesMasterIdLst>
    <p:notesMasterId r:id="rId17"/>
  </p:notesMasterIdLst>
  <p:handoutMasterIdLst>
    <p:handoutMasterId r:id="rId15"/>
  </p:handoutMasterIdLst>
  <p:sldIdLst>
    <p:sldId id="276" r:id="rId19"/>
    <p:sldId id="258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75" r:id="rId32"/>
    <p:sldId id="265" r:id="rId33"/>
    <p:sldId id="287" r:id="rId34"/>
    <p:sldId id="288" r:id="rId35"/>
    <p:sldId id="290" r:id="rId36"/>
    <p:sldId id="291" r:id="rId37"/>
    <p:sldId id="272" r:id="rId38"/>
    <p:sldId id="27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3767" autoAdjust="0"/>
  </p:normalViewPr>
  <p:slideViewPr>
    <p:cSldViewPr snapToGrid="0" snapToObjects="1">
      <p:cViewPr varScale="1">
        <p:scale>
          <a:sx n="76" d="100"/>
          <a:sy n="76" d="100"/>
        </p:scale>
        <p:origin x="1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slide" Target="slides/slide14.xml"></Relationship><Relationship Id="rId34" Type="http://schemas.openxmlformats.org/officeDocument/2006/relationships/slide" Target="slides/slide15.xml"></Relationship><Relationship Id="rId35" Type="http://schemas.openxmlformats.org/officeDocument/2006/relationships/slide" Target="slides/slide16.xml"></Relationship><Relationship Id="rId36" Type="http://schemas.openxmlformats.org/officeDocument/2006/relationships/slide" Target="slides/slide17.xml"></Relationship><Relationship Id="rId37" Type="http://schemas.openxmlformats.org/officeDocument/2006/relationships/slide" Target="slides/slide18.xml"></Relationship><Relationship Id="rId38" Type="http://schemas.openxmlformats.org/officeDocument/2006/relationships/slide" Target="slides/slide19.xml"></Relationship><Relationship Id="rId39" Type="http://schemas.openxmlformats.org/officeDocument/2006/relationships/slide" Target="slides/slide20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6995193104827.jpeg"></Relationship><Relationship Id="rId5" Type="http://schemas.openxmlformats.org/officeDocument/2006/relationships/image" Target="../media/fImage1670661448145.jpeg"></Relationship><Relationship Id="rId6" Type="http://schemas.openxmlformats.org/officeDocument/2006/relationships/image" Target="../media/fImage1236671453281.jpeg"></Relationship><Relationship Id="rId7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6995193144604.jpeg"></Relationship><Relationship Id="rId6" Type="http://schemas.openxmlformats.org/officeDocument/2006/relationships/image" Target="../media/fImage844321466827.jpeg"></Relationship><Relationship Id="rId7" Type="http://schemas.openxmlformats.org/officeDocument/2006/relationships/image" Target="../media/fImage1313151479961.jpeg"></Relationship><Relationship Id="rId8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6995193222382.jpeg"></Relationship><Relationship Id="rId4" Type="http://schemas.openxmlformats.org/officeDocument/2006/relationships/image" Target="../media/fImage67384148491.jpeg"></Relationship><Relationship Id="rId5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image" Target="../media/fImage1290743288716.jpeg"></Relationship><Relationship Id="rId2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7" Type="http://schemas.openxmlformats.org/officeDocument/2006/relationships/image" Target="../media/fImage1841443309895.png"></Relationship><Relationship Id="rId8" Type="http://schemas.openxmlformats.org/officeDocument/2006/relationships/image" Target="../media/fImage1249303315447.png"></Relationship><Relationship Id="rId9" Type="http://schemas.openxmlformats.org/officeDocument/2006/relationships/image" Target="../media/fImage2401543321726.png"></Relationship><Relationship Id="rId10" Type="http://schemas.openxmlformats.org/officeDocument/2006/relationships/image" Target="../media/fImage2073191492995.jpeg"></Relationship><Relationship Id="rId11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fImage2006313431538.png"></Relationship><Relationship Id="rId4" Type="http://schemas.openxmlformats.org/officeDocument/2006/relationships/image" Target="../media/fImage1380921501942.jpeg"></Relationship><Relationship Id="rId5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fImage2316143489912.png"></Relationship><Relationship Id="rId4" Type="http://schemas.openxmlformats.org/officeDocument/2006/relationships/image" Target="../media/fImage3042601514827.jpeg"></Relationship><Relationship Id="rId5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fImage1743233566299.png"></Relationship><Relationship Id="rId5" Type="http://schemas.openxmlformats.org/officeDocument/2006/relationships/image" Target="../media/fImage2992811525436.jpeg"></Relationship><Relationship Id="rId6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2395613649894.jpeg"></Relationship><Relationship Id="rId3" Type="http://schemas.openxmlformats.org/officeDocument/2006/relationships/image" Target="../media/fImage914693658703.png"></Relationship><Relationship Id="rId4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fImage123956120141.jpeg"></Relationship><Relationship Id="rId5" Type="http://schemas.openxmlformats.org/officeDocument/2006/relationships/image" Target="../media/fImage20731913241.jpeg"></Relationship><Relationship Id="rId6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12395612636334.jpeg"></Relationship><Relationship Id="rId4" Type="http://schemas.openxmlformats.org/officeDocument/2006/relationships/image" Target="../media/fImage1380921338467.jpe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2395612709169.jpeg"></Relationship><Relationship Id="rId4" Type="http://schemas.openxmlformats.org/officeDocument/2006/relationships/image" Target="../media/fImage3042601346334.jpeg"></Relationship><Relationship Id="rId5" Type="http://schemas.openxmlformats.org/officeDocument/2006/relationships/image" Target="../media/fImage3042601366500.jpeg"></Relationship><Relationship Id="rId6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2395612751478.jpeg"></Relationship><Relationship Id="rId4" Type="http://schemas.openxmlformats.org/officeDocument/2006/relationships/image" Target="../media/fImage456861379169.jpe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2395612816962.jpeg"></Relationship><Relationship Id="rId4" Type="http://schemas.openxmlformats.org/officeDocument/2006/relationships/image" Target="../media/fImage4949011385724.jpeg"></Relationship><Relationship Id="rId5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6016742905705.jpeg"></Relationship><Relationship Id="rId5" Type="http://schemas.openxmlformats.org/officeDocument/2006/relationships/image" Target="../media/fImage1419981391478.jpeg"></Relationship><Relationship Id="rId6" Type="http://schemas.openxmlformats.org/officeDocument/2006/relationships/image" Target="../media/fImage2717321409358.jpeg"></Relationship><Relationship Id="rId7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4" Type="http://schemas.openxmlformats.org/officeDocument/2006/relationships/image" Target="../media/fImage601674294491.jpeg"></Relationship><Relationship Id="rId5" Type="http://schemas.openxmlformats.org/officeDocument/2006/relationships/image" Target="../media/fImage992591416962.jpeg"></Relationship><Relationship Id="rId6" Type="http://schemas.openxmlformats.org/officeDocument/2006/relationships/image" Target="../media/fImage1954941424464.jpeg"></Relationship><Relationship Id="rId7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6016743032995.jpeg"></Relationship><Relationship Id="rId4" Type="http://schemas.openxmlformats.org/officeDocument/2006/relationships/image" Target="../media/fImage2171271435705.jpeg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1523365" y="1061720"/>
            <a:ext cx="9145905" cy="82550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ko-KR" altLang="en-US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Clone cording – </a:t>
            </a: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ko-KR" altLang="en-US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W3.CSS Template</a:t>
            </a: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(2)</a:t>
            </a:r>
            <a:endParaRPr lang="ko-KR" altLang="en-US" sz="4400">
              <a:latin typeface="Arial Rounded MT Bold" charset="0"/>
              <a:ea typeface="Arial Rounded MT Bold" charset="0"/>
              <a:cs typeface="Aharoni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9628505" y="5329555"/>
            <a:ext cx="2433320" cy="165735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22.09.</a:t>
            </a:r>
            <a:r>
              <a:rPr lang="en-US" altLang="ko-KR" sz="32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20.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2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김다보미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1090930" y="3241040"/>
            <a:ext cx="6402070" cy="26758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28600" indent="-228600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1.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완성본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2.HTML DOM 구조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3. 각 파트 별 CSS 코드 구현과 결과 (부분 스크린샷)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4. 작업 도중 겪은 에러 상황과 해결 과정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5. 총 작업 시간 및 소감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1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23" descr="C:/Users/cdabo/AppData/Roaming/PolarisOffice/ETemp/14716_17041888/fImage699519310482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163300" y="31115"/>
            <a:ext cx="511175" cy="67976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1078845" y="30480"/>
            <a:ext cx="697230" cy="296227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33" descr="C:/Users/cdabo/AppData/Roaming/PolarisOffice/ETemp/14716_17041888/fImage167066144814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66110" y="614680"/>
            <a:ext cx="1962785" cy="61671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3" name="그림 34" descr="C:/Users/cdabo/AppData/Roaming/PolarisOffice/ETemp/14716_17041888/fImage1236671453281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71820" y="615315"/>
            <a:ext cx="2694940" cy="61798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4716_17041888/fImage699519314460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163300" y="31115"/>
            <a:ext cx="511175" cy="67976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1078845" y="2900045"/>
            <a:ext cx="697230" cy="305498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38" descr="C:/Users/cdabo/AppData/Roaming/PolarisOffice/ETemp/14716_17041888/fImage844321466827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07665" y="746125"/>
            <a:ext cx="3097530" cy="588391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3" name="그림 39" descr="C:/Users/cdabo/AppData/Roaming/PolarisOffice/ETemp/14716_17041888/fImage1313151479961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44945" y="537845"/>
            <a:ext cx="1644015" cy="60902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4716_17041888/fImage699519322238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163300" y="31115"/>
            <a:ext cx="511175" cy="67976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1078845" y="5944235"/>
            <a:ext cx="697230" cy="91503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43" descr="C:/Users/cdabo/AppData/Roaming/PolarisOffice/ETemp/14716_17041888/fImage6738414849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04640" y="812165"/>
            <a:ext cx="3546475" cy="574992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 noGrp="1"/>
          </p:cNvSpPr>
          <p:nvPr>
            <p:ph type="title"/>
          </p:nvPr>
        </p:nvSpPr>
        <p:spPr>
          <a:xfrm rot="0">
            <a:off x="10795" y="7620"/>
            <a:ext cx="26003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  <a:tabLst>
                <a:tab pos="1979930" algn="l"/>
              </a:tabLst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02 Dom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구조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9" name="그림 30" descr="C:/Users/cdabo/AppData/Roaming/PolarisOffice/ETemp/14716_17041888/fImage1290743288716.jpe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75" b="7648"/>
          <a:stretch>
            <a:fillRect/>
          </a:stretch>
        </p:blipFill>
        <p:spPr>
          <a:xfrm rot="0">
            <a:off x="601345" y="666115"/>
            <a:ext cx="10992485" cy="60483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80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47" descr="C:/Users/cdabo/AppData/Roaming/PolarisOffice/ETemp/14716_17041888/fImage2073191492995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80740" y="790575"/>
            <a:ext cx="8496935" cy="453390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5309870" cy="66040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공통&amp;top&amp;nav&amp;header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7" name="그림 32" descr="C:/Users/cdabo/AppData/Roaming/PolarisOffice/ETemp/14716_17041888/fImage184144330989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7820" y="727710"/>
            <a:ext cx="2697480" cy="49428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8" name="그림 33" descr="C:/Users/cdabo/AppData/Roaming/PolarisOffice/ETemp/14716_17041888/fImage1249303315447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98305" y="4133215"/>
            <a:ext cx="2583180" cy="251206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9" name="그림 34" descr="C:/Users/cdabo/AppData/Roaming/PolarisOffice/ETemp/14716_17041888/fImage2401543321726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65475" y="3340100"/>
            <a:ext cx="3344545" cy="34112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cxnSp>
        <p:nvCxnSpPr>
          <p:cNvPr id="10" name="도형 35"/>
          <p:cNvCxnSpPr/>
          <p:nvPr/>
        </p:nvCxnSpPr>
        <p:spPr>
          <a:xfrm rot="0" flipV="1">
            <a:off x="3023235" y="901700"/>
            <a:ext cx="349250" cy="16446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38"/>
          <p:cNvCxnSpPr/>
          <p:nvPr/>
        </p:nvCxnSpPr>
        <p:spPr>
          <a:xfrm rot="0" flipH="1" flipV="1">
            <a:off x="8752205" y="5339080"/>
            <a:ext cx="502920" cy="48260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530987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projects)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3" name="그림 40" descr="C:/Users/cdabo/AppData/Roaming/PolarisOffice/ETemp/14716_17041888/fImage200631343153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562340" y="1393190"/>
            <a:ext cx="3413125" cy="44507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4" name="그림 52" descr="C:/Users/cdabo/AppData/Roaming/PolarisOffice/ETemp/14716_17041888/fImage138092150194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670" y="1812290"/>
            <a:ext cx="8211185" cy="35998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530987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about)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7" name="그림 42" descr="C:/Users/cdabo/AppData/Roaming/PolarisOffice/ETemp/14716_17041888/fImage231614348991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57795" y="768350"/>
            <a:ext cx="4097020" cy="53117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8" name="그림 54" descr="C:/Users/cdabo/AppData/Roaming/PolarisOffice/ETemp/14716_17041888/fImage304260151482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525" y="1485900"/>
            <a:ext cx="7168515" cy="38823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530987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contact)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7" name="Picture " descr="C:/Users/cdabo/AppData/Roaming/PolarisOffice/ETemp/14716_17041888/fImage174323356629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086725" y="706755"/>
            <a:ext cx="2940050" cy="594550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8" name="그림 56" descr="C:/Users/cdabo/AppData/Roaming/PolarisOffice/ETemp/14716_17041888/fImage2992811525436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4245" y="702945"/>
            <a:ext cx="6652260" cy="596074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 rot="0">
            <a:off x="0" y="-3175"/>
            <a:ext cx="530987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footer)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6" name="그림 48" descr="C:/Users/cdabo/AppData/Roaming/PolarisOffice/ETemp/14716_17041888/fImage1239561364989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420"/>
          <a:stretch>
            <a:fillRect/>
          </a:stretch>
        </p:blipFill>
        <p:spPr>
          <a:xfrm rot="0">
            <a:off x="1188720" y="768985"/>
            <a:ext cx="9829165" cy="6438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7" name="그림 49" descr="C:/Users/cdabo/AppData/Roaming/PolarisOffice/ETemp/14716_17041888/fImage91469365870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97300" y="1660525"/>
            <a:ext cx="4597400" cy="49225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>
            <a:off x="259080" y="2125980"/>
            <a:ext cx="11682730" cy="32213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algn="l" latinLnBrk="0">
              <a:lnSpc>
                <a:spcPct val="114999"/>
              </a:lnSpc>
              <a:buFont typeface="Wingdings"/>
              <a:buChar char=""/>
            </a:pPr>
            <a:r>
              <a:rPr lang="en-US" altLang="ko-KR" sz="2000">
                <a:latin typeface="Arial Rounded MT Bold" charset="0"/>
                <a:ea typeface="Arial Rounded MT Bold" charset="0"/>
              </a:rPr>
              <a:t>input 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요소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입력하지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않고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submit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할 경우 뜨는 메시지창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script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로 작성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, 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254000" indent="-254000" algn="l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	성공은 했지만 원본과 다르게 나타남 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254000" indent="-254000" algn="l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	→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input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태그에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required 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추가하여 해결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 (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크롬 브라우저 기본기능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)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254000" indent="-254000" algn="l" latinLnBrk="0">
              <a:lnSpc>
                <a:spcPct val="114999"/>
              </a:lnSpc>
              <a:buFontTx/>
              <a:buNone/>
            </a:pP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254000" indent="-254000" algn="l" latinLnBrk="0">
              <a:lnSpc>
                <a:spcPct val="114999"/>
              </a:lnSpc>
              <a:buFont typeface="Wingdings"/>
              <a:buChar char=""/>
            </a:pPr>
            <a:r>
              <a:rPr lang="en-US" altLang="ko-KR" sz="2000">
                <a:latin typeface="Arial Rounded MT Bold" charset="0"/>
                <a:ea typeface="Arial Rounded MT Bold" charset="0"/>
              </a:rPr>
              <a:t> about section img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크기만 조절하니까 다른 글자들 길이가 줄어들지 않음 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254000" indent="-254000" algn="l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	→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.team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태그에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width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값 지정하고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, img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에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width:100%; 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속성 적용하여 해결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DD8DE54-F5C8-E3DA-2D3C-B6716FEA44AE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2840990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에러 사항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2" descr="C:/Users/cdabo/AppData/Roaming/PolarisOffice/ETemp/14716_17041888/fImage123956120141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16085" y="61595"/>
            <a:ext cx="2644775" cy="6724015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7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16085" y="61595"/>
            <a:ext cx="2644140" cy="6723380"/>
          </a:xfrm>
          <a:prstGeom prst="rect"/>
          <a:noFill/>
        </p:spPr>
      </p:pic>
      <p:sp>
        <p:nvSpPr>
          <p:cNvPr id="8" name="도형 3"/>
          <p:cNvSpPr>
            <a:spLocks/>
          </p:cNvSpPr>
          <p:nvPr/>
        </p:nvSpPr>
        <p:spPr>
          <a:xfrm rot="0">
            <a:off x="9244330" y="20320"/>
            <a:ext cx="2778125" cy="148653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3" descr="C:/Users/cdabo/AppData/Roaming/PolarisOffice/ETemp/14716_17041888/fImage20731913241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5260" y="1646555"/>
            <a:ext cx="8957945" cy="4778375"/>
          </a:xfrm>
          <a:prstGeom prst="rect"/>
          <a:noFill/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91135" y="2092325"/>
            <a:ext cx="11681460" cy="291719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총 작업시간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3.5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시간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전에 했던 클론코딩과 비슷한 구조여서 비교적 수월했다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.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정렬해야될 게 많아서 조금 헷갈렸다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.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이전 클론코딩에서 발견하지 못했던 부분이 있었던 걸 알았고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,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그만큼 꼼꼼히 보려고 노력했다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.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0B0A579-6ABD-80F7-73EF-78FE4AC876A8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3514725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925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05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총 작업시간 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&amp;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소감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cdabo/AppData/Roaming/PolarisOffice/ETemp/14716_17041888/fImage1239561263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16085" y="61595"/>
            <a:ext cx="2644775" cy="67240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1452880"/>
            <a:ext cx="2778125" cy="126365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2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6" descr="C:/Users/cdabo/AppData/Roaming/PolarisOffice/ETemp/14716_17041888/fImage138092133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280" y="1789430"/>
            <a:ext cx="8947150" cy="39192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0" descr="C:/Users/cdabo/AppData/Roaming/PolarisOffice/ETemp/14716_17041888/fImage1239561270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16085" y="61595"/>
            <a:ext cx="2644775" cy="67240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16085" y="61595"/>
            <a:ext cx="2644140" cy="672338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2692400"/>
            <a:ext cx="2778125" cy="152019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9" descr="C:/Users/cdabo/AppData/Roaming/PolarisOffice/ETemp/14716_17041888/fImage30426013463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8135" y="1354455"/>
            <a:ext cx="8759825" cy="4749165"/>
          </a:xfrm>
          <a:prstGeom prst="rect"/>
          <a:noFill/>
        </p:spPr>
      </p:pic>
      <p:pic>
        <p:nvPicPr>
          <p:cNvPr id="13" name="그림 11" descr="C:/Users/cdabo/AppData/Roaming/PolarisOffice/ETemp/14716_17041888/fImage3042601366500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8135" y="1354455"/>
            <a:ext cx="8759825" cy="474916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cdabo/AppData/Roaming/PolarisOffice/ETemp/14716_17041888/fImage1239561275147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16085" y="61595"/>
            <a:ext cx="2644775" cy="67240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4165600"/>
            <a:ext cx="2778125" cy="97980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14" descr="C:/Users/cdabo/AppData/Roaming/PolarisOffice/ETemp/14716_17041888/fImage456861379169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875" y="1850390"/>
            <a:ext cx="9012555" cy="33534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cdabo/AppData/Roaming/PolarisOffice/ETemp/14716_17041888/fImage1239561281696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16085" y="61595"/>
            <a:ext cx="2644775" cy="67240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5161280"/>
            <a:ext cx="2778125" cy="166433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17" descr="C:/Users/cdabo/AppData/Roaming/PolarisOffice/ETemp/14716_17041888/fImage494901138572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3855" y="998855"/>
            <a:ext cx="8670290" cy="543433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17" descr="C:/Users/cdabo/AppData/Roaming/PolarisOffice/ETemp/14716_17041888/fImage601674290570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56875" y="30480"/>
            <a:ext cx="1209675" cy="68160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0484485" y="-3810"/>
            <a:ext cx="1353185" cy="257683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0" descr="C:/Users/cdabo/AppData/Roaming/PolarisOffice/ETemp/14716_17041888/fImage141998139147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2260" y="1974215"/>
            <a:ext cx="5724525" cy="305435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3" name="그림 21" descr="C:/Users/cdabo/AppData/Roaming/PolarisOffice/ETemp/14716_17041888/fImage2717321409358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26810" y="471805"/>
            <a:ext cx="4004310" cy="606869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4716_17041888/fImage601674294491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56875" y="30480"/>
            <a:ext cx="1209675" cy="68160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0484485" y="2541270"/>
            <a:ext cx="1353185" cy="254254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5" descr="C:/Users/cdabo/AppData/Roaming/PolarisOffice/ETemp/14716_17041888/fImage99259141696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5425" y="2044700"/>
            <a:ext cx="5362575" cy="27203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3" name="그림 26" descr="C:/Users/cdabo/AppData/Roaming/PolarisOffice/ETemp/14716_17041888/fImage1954941424464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95645" y="329565"/>
            <a:ext cx="4455160" cy="624649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0" y="-2540"/>
            <a:ext cx="419290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4716_17041888/fImage601674303299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56875" y="30480"/>
            <a:ext cx="1209675" cy="68160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0484485" y="5113655"/>
            <a:ext cx="1353185" cy="170751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30" descr="C:/Users/cdabo/AppData/Roaming/PolarisOffice/ETemp/14716_17041888/fImage2171271435705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62020" y="768350"/>
            <a:ext cx="4342765" cy="598043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90</Paragraphs>
  <Words>275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cdabomi</dc:creator>
  <cp:lastModifiedBy>cdabomi60</cp:lastModifiedBy>
  <dc:title>PowerPoint 프레젠테이션</dc:title>
  <cp:version>9.104.137.47964</cp:version>
  <dcterms:modified xsi:type="dcterms:W3CDTF">2022-09-21T01:37:34Z</dcterms:modified>
</cp:coreProperties>
</file>